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comments+xml" PartName="/ppt/comments/comment1.xml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commentAuthors+xml" PartName="/ppt/commentAuthors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8288000" cx="10287000"/>
  <p:notesSz cx="6858000" cy="9144000"/>
  <p:embeddedFontLst>
    <p:embeddedFont>
      <p:font typeface="Montserrat"/>
      <p:regular r:id="rId8"/>
      <p:bold r:id="rId9"/>
      <p:italic r:id="rId10"/>
      <p:boldItalic r:id="rId11"/>
    </p:embeddedFont>
    <p:embeddedFont>
      <p:font typeface="Montserrat Medium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57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Author clrIdx="0" id="0" initials="" lastIdx="2" name="Adriano Pavini"/>
</p:cmAuthorLst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5760" orient="horz"/>
        <p:guide pos="32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-boldItalic.fntdata"/><Relationship Id="rId10" Type="http://schemas.openxmlformats.org/officeDocument/2006/relationships/font" Target="fonts/Montserrat-italic.fntdata"/><Relationship Id="rId13" Type="http://schemas.openxmlformats.org/officeDocument/2006/relationships/font" Target="fonts/MontserratMedium-bold.fntdata"/><Relationship Id="rId12" Type="http://schemas.openxmlformats.org/officeDocument/2006/relationships/font" Target="fonts/MontserratMedium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openxmlformats.org/officeDocument/2006/relationships/font" Target="fonts/Montserrat-bold.fntdata"/><Relationship Id="rId15" Type="http://schemas.openxmlformats.org/officeDocument/2006/relationships/font" Target="fonts/MontserratMedium-boldItalic.fntdata"/><Relationship Id="rId14" Type="http://schemas.openxmlformats.org/officeDocument/2006/relationships/font" Target="fonts/MontserratMedium-italic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font" Target="fonts/Montserrat-regular.fntdata"/></Relationships>
</file>

<file path=ppt/comments/comment1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 authorId="0" idx="1" dt="2024-08-30T18:18:57.752">
    <p:pos x="1529" y="2052"/>
    <p:text>Insira sua foto</p:text>
  </p:cm>
  <p:cm authorId="0" idx="2" dt="2024-08-30T18:18:38.595">
    <p:pos x="2307" y="9326"/>
    <p:text>Substitua por um QR Code</p:text>
  </p:cm>
</p:cmLst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464919" y="685800"/>
            <a:ext cx="1928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e710101828_0_11:notes"/>
          <p:cNvSpPr/>
          <p:nvPr>
            <p:ph idx="2" type="sldImg"/>
          </p:nvPr>
        </p:nvSpPr>
        <p:spPr>
          <a:xfrm>
            <a:off x="2464919" y="685800"/>
            <a:ext cx="1928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e710101828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Após inserir todas as suas informações, salva em PDF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50672" y="2647378"/>
            <a:ext cx="9585600" cy="7298100"/>
          </a:xfrm>
          <a:prstGeom prst="rect">
            <a:avLst/>
          </a:prstGeom>
        </p:spPr>
        <p:txBody>
          <a:bodyPr anchorCtr="0" anchor="b" bIns="182850" lIns="182850" spcFirstLastPara="1" rIns="182850" wrap="square" tIns="182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1pPr>
            <a:lvl2pPr lvl="1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2pPr>
            <a:lvl3pPr lvl="2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3pPr>
            <a:lvl4pPr lvl="3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4pPr>
            <a:lvl5pPr lvl="4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5pPr>
            <a:lvl6pPr lvl="5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6pPr>
            <a:lvl7pPr lvl="6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7pPr>
            <a:lvl8pPr lvl="7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8pPr>
            <a:lvl9pPr lvl="8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50663" y="10076889"/>
            <a:ext cx="9585600" cy="28182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50663" y="3932889"/>
            <a:ext cx="9585600" cy="6981300"/>
          </a:xfrm>
          <a:prstGeom prst="rect">
            <a:avLst/>
          </a:prstGeom>
        </p:spPr>
        <p:txBody>
          <a:bodyPr anchorCtr="0" anchor="b" bIns="182850" lIns="182850" spcFirstLastPara="1" rIns="182850" wrap="square" tIns="182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24000"/>
              <a:buNone/>
              <a:defRPr sz="24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50663" y="11207911"/>
            <a:ext cx="9585600" cy="46251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rmAutofit/>
          </a:bodyPr>
          <a:lstStyle>
            <a:lvl1pPr indent="-457200" lvl="0" marL="457200" algn="ctr">
              <a:spcBef>
                <a:spcPts val="0"/>
              </a:spcBef>
              <a:spcAft>
                <a:spcPts val="0"/>
              </a:spcAft>
              <a:buSzPts val="3600"/>
              <a:buChar char="●"/>
              <a:defRPr/>
            </a:lvl1pPr>
            <a:lvl2pPr indent="-406400" lvl="1" marL="914400" algn="ctr">
              <a:spcBef>
                <a:spcPts val="0"/>
              </a:spcBef>
              <a:spcAft>
                <a:spcPts val="0"/>
              </a:spcAft>
              <a:buSzPts val="2800"/>
              <a:buChar char="○"/>
              <a:defRPr/>
            </a:lvl2pPr>
            <a:lvl3pPr indent="-406400" lvl="2" marL="1371600" algn="ctr">
              <a:spcBef>
                <a:spcPts val="0"/>
              </a:spcBef>
              <a:spcAft>
                <a:spcPts val="0"/>
              </a:spcAft>
              <a:buSzPts val="2800"/>
              <a:buChar char="■"/>
              <a:defRPr/>
            </a:lvl3pPr>
            <a:lvl4pPr indent="-406400" lvl="3" marL="1828800" algn="ctr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4pPr>
            <a:lvl5pPr indent="-406400" lvl="4" marL="2286000" algn="ctr">
              <a:spcBef>
                <a:spcPts val="0"/>
              </a:spcBef>
              <a:spcAft>
                <a:spcPts val="0"/>
              </a:spcAft>
              <a:buSzPts val="2800"/>
              <a:buChar char="○"/>
              <a:defRPr/>
            </a:lvl5pPr>
            <a:lvl6pPr indent="-406400" lvl="5" marL="2743200" algn="ctr">
              <a:spcBef>
                <a:spcPts val="0"/>
              </a:spcBef>
              <a:spcAft>
                <a:spcPts val="0"/>
              </a:spcAft>
              <a:buSzPts val="2800"/>
              <a:buChar char="■"/>
              <a:defRPr/>
            </a:lvl6pPr>
            <a:lvl7pPr indent="-406400" lvl="6" marL="3200400" algn="ctr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7pPr>
            <a:lvl8pPr indent="-406400" lvl="7" marL="3657600" algn="ctr">
              <a:spcBef>
                <a:spcPts val="0"/>
              </a:spcBef>
              <a:spcAft>
                <a:spcPts val="0"/>
              </a:spcAft>
              <a:buSzPts val="2800"/>
              <a:buChar char="○"/>
              <a:defRPr/>
            </a:lvl8pPr>
            <a:lvl9pPr indent="-406400" lvl="8" marL="4114800" algn="ctr">
              <a:spcBef>
                <a:spcPts val="0"/>
              </a:spcBef>
              <a:spcAft>
                <a:spcPts val="0"/>
              </a:spcAft>
              <a:buSzPts val="28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50663" y="7647467"/>
            <a:ext cx="9585600" cy="29931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1pPr>
            <a:lvl2pPr lvl="1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50663" y="1582311"/>
            <a:ext cx="9585600" cy="20364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50663" y="4097689"/>
            <a:ext cx="9585600" cy="121473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rmAutofit/>
          </a:bodyPr>
          <a:lstStyle>
            <a:lvl1pPr indent="-457200" lvl="0" marL="457200">
              <a:spcBef>
                <a:spcPts val="0"/>
              </a:spcBef>
              <a:spcAft>
                <a:spcPts val="0"/>
              </a:spcAft>
              <a:buSzPts val="3600"/>
              <a:buChar char="●"/>
              <a:defRPr/>
            </a:lvl1pPr>
            <a:lvl2pPr indent="-406400" lvl="1" marL="914400">
              <a:spcBef>
                <a:spcPts val="0"/>
              </a:spcBef>
              <a:spcAft>
                <a:spcPts val="0"/>
              </a:spcAft>
              <a:buSzPts val="2800"/>
              <a:buChar char="○"/>
              <a:defRPr/>
            </a:lvl2pPr>
            <a:lvl3pPr indent="-406400" lvl="2" marL="1371600">
              <a:spcBef>
                <a:spcPts val="0"/>
              </a:spcBef>
              <a:spcAft>
                <a:spcPts val="0"/>
              </a:spcAft>
              <a:buSzPts val="2800"/>
              <a:buChar char="■"/>
              <a:defRPr/>
            </a:lvl3pPr>
            <a:lvl4pPr indent="-406400" lvl="3" marL="1828800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4pPr>
            <a:lvl5pPr indent="-406400" lvl="4" marL="2286000">
              <a:spcBef>
                <a:spcPts val="0"/>
              </a:spcBef>
              <a:spcAft>
                <a:spcPts val="0"/>
              </a:spcAft>
              <a:buSzPts val="2800"/>
              <a:buChar char="○"/>
              <a:defRPr/>
            </a:lvl5pPr>
            <a:lvl6pPr indent="-406400" lvl="5" marL="2743200">
              <a:spcBef>
                <a:spcPts val="0"/>
              </a:spcBef>
              <a:spcAft>
                <a:spcPts val="0"/>
              </a:spcAft>
              <a:buSzPts val="2800"/>
              <a:buChar char="■"/>
              <a:defRPr/>
            </a:lvl6pPr>
            <a:lvl7pPr indent="-406400" lvl="6" marL="3200400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7pPr>
            <a:lvl8pPr indent="-406400" lvl="7" marL="3657600">
              <a:spcBef>
                <a:spcPts val="0"/>
              </a:spcBef>
              <a:spcAft>
                <a:spcPts val="0"/>
              </a:spcAft>
              <a:buSzPts val="2800"/>
              <a:buChar char="○"/>
              <a:defRPr/>
            </a:lvl8pPr>
            <a:lvl9pPr indent="-406400" lvl="8" marL="4114800">
              <a:spcBef>
                <a:spcPts val="0"/>
              </a:spcBef>
              <a:spcAft>
                <a:spcPts val="0"/>
              </a:spcAft>
              <a:buSzPts val="28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50663" y="1582311"/>
            <a:ext cx="9585600" cy="20364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50663" y="4097689"/>
            <a:ext cx="4500000" cy="121473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rmAutofit/>
          </a:bodyPr>
          <a:lstStyle>
            <a:lvl1pPr indent="-406400" lvl="0" marL="457200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3pPr>
            <a:lvl4pPr indent="-381000" lvl="3" marL="18288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4pPr>
            <a:lvl5pPr indent="-381000" lvl="4" marL="2286000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5pPr>
            <a:lvl6pPr indent="-381000" lvl="5" marL="27432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6pPr>
            <a:lvl7pPr indent="-381000" lvl="6" marL="32004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7pPr>
            <a:lvl8pPr indent="-381000" lvl="7" marL="3657600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8pPr>
            <a:lvl9pPr indent="-381000" lvl="8" marL="41148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436450" y="4097689"/>
            <a:ext cx="4500000" cy="121473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rmAutofit/>
          </a:bodyPr>
          <a:lstStyle>
            <a:lvl1pPr indent="-406400" lvl="0" marL="457200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3pPr>
            <a:lvl4pPr indent="-381000" lvl="3" marL="18288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4pPr>
            <a:lvl5pPr indent="-381000" lvl="4" marL="2286000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5pPr>
            <a:lvl6pPr indent="-381000" lvl="5" marL="27432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6pPr>
            <a:lvl7pPr indent="-381000" lvl="6" marL="32004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7pPr>
            <a:lvl8pPr indent="-381000" lvl="7" marL="3657600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8pPr>
            <a:lvl9pPr indent="-381000" lvl="8" marL="41148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50663" y="1582311"/>
            <a:ext cx="9585600" cy="20364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50663" y="1975467"/>
            <a:ext cx="3159000" cy="2686800"/>
          </a:xfrm>
          <a:prstGeom prst="rect">
            <a:avLst/>
          </a:prstGeom>
        </p:spPr>
        <p:txBody>
          <a:bodyPr anchorCtr="0" anchor="b" bIns="182850" lIns="182850" spcFirstLastPara="1" rIns="182850" wrap="square" tIns="182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50663" y="4940800"/>
            <a:ext cx="3159000" cy="113046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rmAutofit/>
          </a:bodyPr>
          <a:lstStyle>
            <a:lvl1pPr indent="-381000" lvl="0" marL="4572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1pPr>
            <a:lvl2pPr indent="-381000" lvl="1" marL="914400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3pPr>
            <a:lvl4pPr indent="-381000" lvl="3" marL="18288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4pPr>
            <a:lvl5pPr indent="-381000" lvl="4" marL="2286000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5pPr>
            <a:lvl6pPr indent="-381000" lvl="5" marL="27432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6pPr>
            <a:lvl7pPr indent="-381000" lvl="6" marL="32004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7pPr>
            <a:lvl8pPr indent="-381000" lvl="7" marL="3657600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8pPr>
            <a:lvl9pPr indent="-381000" lvl="8" marL="41148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51531" y="1600533"/>
            <a:ext cx="7163700" cy="14545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1pPr>
            <a:lvl2pPr lvl="1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143500" y="-444"/>
            <a:ext cx="5143500" cy="1828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8688" y="4384622"/>
            <a:ext cx="4551000" cy="5270400"/>
          </a:xfrm>
          <a:prstGeom prst="rect">
            <a:avLst/>
          </a:prstGeom>
        </p:spPr>
        <p:txBody>
          <a:bodyPr anchorCtr="0" anchor="b" bIns="182850" lIns="182850" spcFirstLastPara="1" rIns="182850" wrap="square" tIns="182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1pPr>
            <a:lvl2pPr lvl="1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2pPr>
            <a:lvl3pPr lvl="2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3pPr>
            <a:lvl4pPr lvl="3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4pPr>
            <a:lvl5pPr lvl="4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5pPr>
            <a:lvl6pPr lvl="5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6pPr>
            <a:lvl7pPr lvl="6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7pPr>
            <a:lvl8pPr lvl="7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8pPr>
            <a:lvl9pPr lvl="8" algn="ctr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8688" y="9966489"/>
            <a:ext cx="4551000" cy="43914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556938" y="2574489"/>
            <a:ext cx="4316700" cy="13138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indent="-457200" lvl="0" marL="457200">
              <a:spcBef>
                <a:spcPts val="0"/>
              </a:spcBef>
              <a:spcAft>
                <a:spcPts val="0"/>
              </a:spcAft>
              <a:buSzPts val="3600"/>
              <a:buChar char="●"/>
              <a:defRPr/>
            </a:lvl1pPr>
            <a:lvl2pPr indent="-406400" lvl="1" marL="914400">
              <a:spcBef>
                <a:spcPts val="0"/>
              </a:spcBef>
              <a:spcAft>
                <a:spcPts val="0"/>
              </a:spcAft>
              <a:buSzPts val="2800"/>
              <a:buChar char="○"/>
              <a:defRPr/>
            </a:lvl2pPr>
            <a:lvl3pPr indent="-406400" lvl="2" marL="1371600">
              <a:spcBef>
                <a:spcPts val="0"/>
              </a:spcBef>
              <a:spcAft>
                <a:spcPts val="0"/>
              </a:spcAft>
              <a:buSzPts val="2800"/>
              <a:buChar char="■"/>
              <a:defRPr/>
            </a:lvl3pPr>
            <a:lvl4pPr indent="-406400" lvl="3" marL="1828800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4pPr>
            <a:lvl5pPr indent="-406400" lvl="4" marL="2286000">
              <a:spcBef>
                <a:spcPts val="0"/>
              </a:spcBef>
              <a:spcAft>
                <a:spcPts val="0"/>
              </a:spcAft>
              <a:buSzPts val="2800"/>
              <a:buChar char="○"/>
              <a:defRPr/>
            </a:lvl5pPr>
            <a:lvl6pPr indent="-406400" lvl="5" marL="2743200">
              <a:spcBef>
                <a:spcPts val="0"/>
              </a:spcBef>
              <a:spcAft>
                <a:spcPts val="0"/>
              </a:spcAft>
              <a:buSzPts val="2800"/>
              <a:buChar char="■"/>
              <a:defRPr/>
            </a:lvl6pPr>
            <a:lvl7pPr indent="-406400" lvl="6" marL="3200400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7pPr>
            <a:lvl8pPr indent="-406400" lvl="7" marL="3657600">
              <a:spcBef>
                <a:spcPts val="0"/>
              </a:spcBef>
              <a:spcAft>
                <a:spcPts val="0"/>
              </a:spcAft>
              <a:buSzPts val="2800"/>
              <a:buChar char="○"/>
              <a:defRPr/>
            </a:lvl8pPr>
            <a:lvl9pPr indent="-406400" lvl="8" marL="4114800">
              <a:spcBef>
                <a:spcPts val="0"/>
              </a:spcBef>
              <a:spcAft>
                <a:spcPts val="0"/>
              </a:spcAft>
              <a:buSzPts val="28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50663" y="15042044"/>
            <a:ext cx="6748800" cy="21516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50663" y="1582311"/>
            <a:ext cx="9585600" cy="2036400"/>
          </a:xfrm>
          <a:prstGeom prst="rect">
            <a:avLst/>
          </a:prstGeom>
          <a:noFill/>
          <a:ln>
            <a:noFill/>
          </a:ln>
        </p:spPr>
        <p:txBody>
          <a:bodyPr anchorCtr="0" anchor="t" bIns="182850" lIns="182850" spcFirstLastPara="1" rIns="182850" wrap="square" tIns="182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50663" y="4097689"/>
            <a:ext cx="9585600" cy="12147300"/>
          </a:xfrm>
          <a:prstGeom prst="rect">
            <a:avLst/>
          </a:prstGeom>
          <a:noFill/>
          <a:ln>
            <a:noFill/>
          </a:ln>
        </p:spPr>
        <p:txBody>
          <a:bodyPr anchorCtr="0" anchor="t" bIns="182850" lIns="182850" spcFirstLastPara="1" rIns="182850" wrap="square" tIns="182850">
            <a:normAutofit/>
          </a:bodyPr>
          <a:lstStyle>
            <a:lvl1pPr indent="-4572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Char char="●"/>
              <a:defRPr sz="3600">
                <a:solidFill>
                  <a:schemeClr val="dk2"/>
                </a:solidFill>
              </a:defRPr>
            </a:lvl1pPr>
            <a:lvl2pPr indent="-4064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○"/>
              <a:defRPr sz="2800">
                <a:solidFill>
                  <a:schemeClr val="dk2"/>
                </a:solidFill>
              </a:defRPr>
            </a:lvl2pPr>
            <a:lvl3pPr indent="-4064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■"/>
              <a:defRPr sz="2800">
                <a:solidFill>
                  <a:schemeClr val="dk2"/>
                </a:solidFill>
              </a:defRPr>
            </a:lvl3pPr>
            <a:lvl4pPr indent="-4064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●"/>
              <a:defRPr sz="2800">
                <a:solidFill>
                  <a:schemeClr val="dk2"/>
                </a:solidFill>
              </a:defRPr>
            </a:lvl4pPr>
            <a:lvl5pPr indent="-4064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○"/>
              <a:defRPr sz="2800">
                <a:solidFill>
                  <a:schemeClr val="dk2"/>
                </a:solidFill>
              </a:defRPr>
            </a:lvl5pPr>
            <a:lvl6pPr indent="-4064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■"/>
              <a:defRPr sz="2800">
                <a:solidFill>
                  <a:schemeClr val="dk2"/>
                </a:solidFill>
              </a:defRPr>
            </a:lvl6pPr>
            <a:lvl7pPr indent="-4064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●"/>
              <a:defRPr sz="2800">
                <a:solidFill>
                  <a:schemeClr val="dk2"/>
                </a:solidFill>
              </a:defRPr>
            </a:lvl7pPr>
            <a:lvl8pPr indent="-4064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○"/>
              <a:defRPr sz="2800">
                <a:solidFill>
                  <a:schemeClr val="dk2"/>
                </a:solidFill>
              </a:defRPr>
            </a:lvl8pPr>
            <a:lvl9pPr indent="-4064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■"/>
              <a:defRPr sz="28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 algn="r">
              <a:buNone/>
              <a:defRPr sz="2000">
                <a:solidFill>
                  <a:schemeClr val="dk2"/>
                </a:solidFill>
              </a:defRPr>
            </a:lvl1pPr>
            <a:lvl2pPr lvl="1" algn="r">
              <a:buNone/>
              <a:defRPr sz="2000">
                <a:solidFill>
                  <a:schemeClr val="dk2"/>
                </a:solidFill>
              </a:defRPr>
            </a:lvl2pPr>
            <a:lvl3pPr lvl="2" algn="r">
              <a:buNone/>
              <a:defRPr sz="2000">
                <a:solidFill>
                  <a:schemeClr val="dk2"/>
                </a:solidFill>
              </a:defRPr>
            </a:lvl3pPr>
            <a:lvl4pPr lvl="3" algn="r">
              <a:buNone/>
              <a:defRPr sz="2000">
                <a:solidFill>
                  <a:schemeClr val="dk2"/>
                </a:solidFill>
              </a:defRPr>
            </a:lvl4pPr>
            <a:lvl5pPr lvl="4" algn="r">
              <a:buNone/>
              <a:defRPr sz="2000">
                <a:solidFill>
                  <a:schemeClr val="dk2"/>
                </a:solidFill>
              </a:defRPr>
            </a:lvl5pPr>
            <a:lvl6pPr lvl="5" algn="r">
              <a:buNone/>
              <a:defRPr sz="2000">
                <a:solidFill>
                  <a:schemeClr val="dk2"/>
                </a:solidFill>
              </a:defRPr>
            </a:lvl6pPr>
            <a:lvl7pPr lvl="6" algn="r">
              <a:buNone/>
              <a:defRPr sz="2000">
                <a:solidFill>
                  <a:schemeClr val="dk2"/>
                </a:solidFill>
              </a:defRPr>
            </a:lvl7pPr>
            <a:lvl8pPr lvl="7" algn="r">
              <a:buNone/>
              <a:defRPr sz="2000">
                <a:solidFill>
                  <a:schemeClr val="dk2"/>
                </a:solidFill>
              </a:defRPr>
            </a:lvl8pPr>
            <a:lvl9pPr lvl="8" algn="r">
              <a:buNone/>
              <a:defRPr sz="2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image" Target="../media/image3.png"/><Relationship Id="rId10" Type="http://schemas.openxmlformats.org/officeDocument/2006/relationships/hyperlink" Target="https://epoc.com.br" TargetMode="External"/><Relationship Id="rId13" Type="http://schemas.openxmlformats.org/officeDocument/2006/relationships/image" Target="../media/image1.png"/><Relationship Id="rId1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comments" Target="../comments/comment1.xml"/><Relationship Id="rId4" Type="http://schemas.openxmlformats.org/officeDocument/2006/relationships/hyperlink" Target="https://api.whatsapp.com/send?phone=INSIRA-SEU-WHATSAPP" TargetMode="External"/><Relationship Id="rId9" Type="http://schemas.openxmlformats.org/officeDocument/2006/relationships/image" Target="../media/image5.png"/><Relationship Id="rId5" Type="http://schemas.openxmlformats.org/officeDocument/2006/relationships/image" Target="../media/image4.png"/><Relationship Id="rId6" Type="http://schemas.openxmlformats.org/officeDocument/2006/relationships/hyperlink" Target="mailto:insiraseue-mail@dominio.com" TargetMode="External"/><Relationship Id="rId7" Type="http://schemas.openxmlformats.org/officeDocument/2006/relationships/image" Target="../media/image6.png"/><Relationship Id="rId8" Type="http://schemas.openxmlformats.org/officeDocument/2006/relationships/hyperlink" Target="https://epoc.com.br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hlinkClick r:id="rId4"/>
          </p:cNvPr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62376" y="11714300"/>
            <a:ext cx="2329701" cy="2329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>
            <a:hlinkClick r:id="rId6"/>
          </p:cNvPr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3931887" y="11714300"/>
            <a:ext cx="2329701" cy="2329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>
            <a:hlinkClick r:id="rId8"/>
          </p:cNvPr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6880024" y="11714300"/>
            <a:ext cx="2329701" cy="2329700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/>
          <p:nvPr/>
        </p:nvSpPr>
        <p:spPr>
          <a:xfrm>
            <a:off x="-25950" y="0"/>
            <a:ext cx="10338900" cy="5906100"/>
          </a:xfrm>
          <a:prstGeom prst="rect">
            <a:avLst/>
          </a:prstGeom>
          <a:solidFill>
            <a:srgbClr val="0270E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8" name="Google Shape;58;p13">
            <a:hlinkClick r:id="rId10"/>
          </p:cNvPr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3324975" y="1156600"/>
            <a:ext cx="3637051" cy="92192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3"/>
          <p:cNvSpPr txBox="1"/>
          <p:nvPr/>
        </p:nvSpPr>
        <p:spPr>
          <a:xfrm>
            <a:off x="1698300" y="9319445"/>
            <a:ext cx="6890400" cy="77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1" lang="pt-BR" sz="4800">
                <a:solidFill>
                  <a:srgbClr val="18417E"/>
                </a:solidFill>
                <a:latin typeface="Montserrat"/>
                <a:ea typeface="Montserrat"/>
                <a:cs typeface="Montserrat"/>
                <a:sym typeface="Montserrat"/>
              </a:rPr>
              <a:t>NOME COMPLETO</a:t>
            </a:r>
            <a:endParaRPr b="1" sz="4800">
              <a:solidFill>
                <a:srgbClr val="18417E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1698300" y="10233845"/>
            <a:ext cx="68904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pt-BR" sz="3500">
                <a:solidFill>
                  <a:srgbClr val="18417E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Executivo de vendas</a:t>
            </a:r>
            <a:endParaRPr sz="3500">
              <a:solidFill>
                <a:srgbClr val="18417E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pic>
        <p:nvPicPr>
          <p:cNvPr descr="A close up of a logo&#10;&#10;Description automatically generated" id="61" name="Google Shape;61;p13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2428500" y="3258050"/>
            <a:ext cx="5430000" cy="5430000"/>
          </a:xfrm>
          <a:prstGeom prst="ellipse">
            <a:avLst/>
          </a:prstGeom>
          <a:noFill/>
          <a:ln>
            <a:noFill/>
          </a:ln>
        </p:spPr>
      </p:pic>
      <p:pic>
        <p:nvPicPr>
          <p:cNvPr descr="A close up of a logo&#10;&#10;Description automatically generated" id="62" name="Google Shape;62;p13"/>
          <p:cNvPicPr preferRelativeResize="0"/>
          <p:nvPr/>
        </p:nvPicPr>
        <p:blipFill rotWithShape="1">
          <a:blip r:embed="rId13">
            <a:alphaModFix/>
          </a:blip>
          <a:srcRect b="5068" l="0" r="0" t="5059"/>
          <a:stretch/>
        </p:blipFill>
        <p:spPr>
          <a:xfrm>
            <a:off x="3662473" y="14805999"/>
            <a:ext cx="2962054" cy="2661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